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291" r:id="rId12"/>
    <p:sldId id="328" r:id="rId13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9Slide.vn - 2019">
            <a:extLst>
              <a:ext uri="{FF2B5EF4-FFF2-40B4-BE49-F238E27FC236}">
                <a16:creationId xmlns:a16="http://schemas.microsoft.com/office/drawing/2014/main" id="{FD9BF07B-24C3-63CC-C5BE-EAC8111EA86E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026912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Dùng diagram để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060077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555152"/>
            <a:ext cx="3467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https://www.youtube.com/watch?v=KIpqvelFw9E&amp;feature=youtu.be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2581008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1055653" y="2179896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đánh giá, phân bổ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3858</TotalTime>
  <Words>230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391</cp:revision>
  <dcterms:created xsi:type="dcterms:W3CDTF">2021-01-26T20:04:04Z</dcterms:created>
  <dcterms:modified xsi:type="dcterms:W3CDTF">2023-05-31T08:28:15Z</dcterms:modified>
  <cp:category>9Slide.vn</cp:category>
</cp:coreProperties>
</file>

<file path=docProps/thumbnail.jpeg>
</file>